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306" r:id="rId2"/>
    <p:sldId id="280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44" d="100"/>
          <a:sy n="44" d="100"/>
        </p:scale>
        <p:origin x="292" y="-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24592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24E51C-D665-8055-6D5A-C085172F1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612A175-3F67-AAF0-3BE8-1E3D35FA18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8F7A2BC2-4944-45B2-A7FD-3716CE915E83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F3DEC45B-4290-2B47-98A2-FBB5FFA580DF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0E359F9-DCCB-9FE0-27FE-D520D623596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2E8D1129-80E2-B988-520C-B161A4151142}"/>
                </a:ext>
              </a:extLst>
            </p:cNvPr>
            <p:cNvSpPr txBox="1"/>
            <p:nvPr/>
          </p:nvSpPr>
          <p:spPr>
            <a:xfrm>
              <a:off x="1677760" y="2991488"/>
              <a:ext cx="578847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multiplie un nombre par 10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095C046F-6F4A-16FA-236A-DB99ECFEFB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486080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7D421C-44A4-A6A7-8A66-B4C04B5352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8056B8-D869-64FC-859D-41C105394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Recopie et calcule.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7A48F593-01B5-4DC8-3534-22E73A38F209}"/>
              </a:ext>
            </a:extLst>
          </p:cNvPr>
          <p:cNvSpPr txBox="1"/>
          <p:nvPr/>
        </p:nvSpPr>
        <p:spPr>
          <a:xfrm>
            <a:off x="2311151" y="1494811"/>
            <a:ext cx="4521697" cy="4104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dirty="0"/>
              <a:t>11 × 10 = …</a:t>
            </a:r>
          </a:p>
          <a:p>
            <a:pPr algn="ctr">
              <a:lnSpc>
                <a:spcPct val="150000"/>
              </a:lnSpc>
            </a:pPr>
            <a:r>
              <a:rPr lang="fr-FR" sz="6000" dirty="0"/>
              <a:t>34 × 10 = …</a:t>
            </a:r>
          </a:p>
          <a:p>
            <a:pPr algn="ctr">
              <a:lnSpc>
                <a:spcPct val="150000"/>
              </a:lnSpc>
            </a:pPr>
            <a:r>
              <a:rPr lang="fr-FR" sz="6000" dirty="0"/>
              <a:t>57 × 10 = …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976E136-0306-8927-6242-3BA68BE1B5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</p:spTree>
    <p:extLst>
      <p:ext uri="{BB962C8B-B14F-4D97-AF65-F5344CB8AC3E}">
        <p14:creationId xmlns:p14="http://schemas.microsoft.com/office/powerpoint/2010/main" val="769737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2B4287-966D-1728-A39A-2B44993938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BC049A-5EA9-A5B9-AADB-83125F02F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75655D1-F9C7-8335-38B4-4F210C328038}"/>
              </a:ext>
            </a:extLst>
          </p:cNvPr>
          <p:cNvSpPr txBox="1"/>
          <p:nvPr/>
        </p:nvSpPr>
        <p:spPr>
          <a:xfrm>
            <a:off x="2311151" y="1494811"/>
            <a:ext cx="4521697" cy="4104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dirty="0"/>
              <a:t>11 × 10 = …</a:t>
            </a:r>
          </a:p>
          <a:p>
            <a:pPr algn="ctr">
              <a:lnSpc>
                <a:spcPct val="150000"/>
              </a:lnSpc>
            </a:pPr>
            <a:r>
              <a:rPr lang="fr-FR" sz="6000" dirty="0"/>
              <a:t>34 × 10 = …</a:t>
            </a:r>
          </a:p>
          <a:p>
            <a:pPr algn="ctr">
              <a:lnSpc>
                <a:spcPct val="150000"/>
              </a:lnSpc>
            </a:pPr>
            <a:r>
              <a:rPr lang="fr-FR" sz="6000" dirty="0"/>
              <a:t>57 × 10 = …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4F4346C-5843-554F-E796-BC0547A6136C}"/>
              </a:ext>
            </a:extLst>
          </p:cNvPr>
          <p:cNvSpPr txBox="1"/>
          <p:nvPr/>
        </p:nvSpPr>
        <p:spPr>
          <a:xfrm>
            <a:off x="5486151" y="1494811"/>
            <a:ext cx="1536949" cy="13342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b="1" dirty="0">
                <a:solidFill>
                  <a:srgbClr val="00B050"/>
                </a:solidFill>
              </a:rPr>
              <a:t>110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61AB254-98FF-05B8-DB4C-B900FD434290}"/>
              </a:ext>
            </a:extLst>
          </p:cNvPr>
          <p:cNvSpPr txBox="1"/>
          <p:nvPr/>
        </p:nvSpPr>
        <p:spPr>
          <a:xfrm>
            <a:off x="5486151" y="2829022"/>
            <a:ext cx="1536949" cy="13342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b="1" dirty="0">
                <a:solidFill>
                  <a:srgbClr val="00B050"/>
                </a:solidFill>
              </a:rPr>
              <a:t>340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CC700E6-09BB-963B-F966-FEE99FE59EE8}"/>
              </a:ext>
            </a:extLst>
          </p:cNvPr>
          <p:cNvSpPr txBox="1"/>
          <p:nvPr/>
        </p:nvSpPr>
        <p:spPr>
          <a:xfrm>
            <a:off x="5581276" y="4214016"/>
            <a:ext cx="1346698" cy="13342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b="1" dirty="0">
                <a:solidFill>
                  <a:srgbClr val="00B050"/>
                </a:solidFill>
              </a:rPr>
              <a:t>570</a:t>
            </a:r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0B905422-809F-0757-EE31-E47995BCF0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5/5</a:t>
            </a:r>
          </a:p>
        </p:txBody>
      </p:sp>
    </p:spTree>
    <p:extLst>
      <p:ext uri="{BB962C8B-B14F-4D97-AF65-F5344CB8AC3E}">
        <p14:creationId xmlns:p14="http://schemas.microsoft.com/office/powerpoint/2010/main" val="3107246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Recopie et calcule.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F35FC7C-570B-4A4E-C337-1E8B313B616E}"/>
              </a:ext>
            </a:extLst>
          </p:cNvPr>
          <p:cNvSpPr txBox="1"/>
          <p:nvPr/>
        </p:nvSpPr>
        <p:spPr>
          <a:xfrm>
            <a:off x="2311151" y="1494811"/>
            <a:ext cx="4521697" cy="4104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dirty="0"/>
              <a:t>2 × 10 = …</a:t>
            </a:r>
          </a:p>
          <a:p>
            <a:pPr algn="ctr">
              <a:lnSpc>
                <a:spcPct val="150000"/>
              </a:lnSpc>
            </a:pPr>
            <a:r>
              <a:rPr lang="fr-FR" sz="6000" dirty="0"/>
              <a:t>5 × 10 = …</a:t>
            </a:r>
          </a:p>
          <a:p>
            <a:pPr algn="ctr">
              <a:lnSpc>
                <a:spcPct val="150000"/>
              </a:lnSpc>
            </a:pPr>
            <a:r>
              <a:rPr lang="fr-FR" sz="6000" dirty="0"/>
              <a:t>7 × 10 = …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3397A63-6F76-92EA-6163-B72AF3903B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</p:spTree>
    <p:extLst>
      <p:ext uri="{BB962C8B-B14F-4D97-AF65-F5344CB8AC3E}">
        <p14:creationId xmlns:p14="http://schemas.microsoft.com/office/powerpoint/2010/main" val="2123414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CA0C70-A80C-7045-B655-8FD2F00DD4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A59D3B-45B8-DA05-43E2-4E2531F1A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541A4A94-6A38-7B51-1D8A-FD50F349F3B0}"/>
              </a:ext>
            </a:extLst>
          </p:cNvPr>
          <p:cNvSpPr txBox="1"/>
          <p:nvPr/>
        </p:nvSpPr>
        <p:spPr>
          <a:xfrm>
            <a:off x="2311151" y="1494811"/>
            <a:ext cx="4521697" cy="4104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dirty="0"/>
              <a:t>2 × 10 = …</a:t>
            </a:r>
          </a:p>
          <a:p>
            <a:pPr algn="ctr">
              <a:lnSpc>
                <a:spcPct val="150000"/>
              </a:lnSpc>
            </a:pPr>
            <a:r>
              <a:rPr lang="fr-FR" sz="6000" dirty="0"/>
              <a:t>5 × 10 = …</a:t>
            </a:r>
          </a:p>
          <a:p>
            <a:pPr algn="ctr">
              <a:lnSpc>
                <a:spcPct val="150000"/>
              </a:lnSpc>
            </a:pPr>
            <a:r>
              <a:rPr lang="fr-FR" sz="6000" dirty="0"/>
              <a:t>7 × 10 = …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A4A03DA-C576-9E26-6E75-3DAA1EA80470}"/>
              </a:ext>
            </a:extLst>
          </p:cNvPr>
          <p:cNvSpPr txBox="1"/>
          <p:nvPr/>
        </p:nvSpPr>
        <p:spPr>
          <a:xfrm>
            <a:off x="5486151" y="1494811"/>
            <a:ext cx="990849" cy="13342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b="1" dirty="0">
                <a:solidFill>
                  <a:srgbClr val="00B050"/>
                </a:solidFill>
              </a:rPr>
              <a:t>20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B045B1D-6750-1E52-7AD5-2BAE00BDDA8B}"/>
              </a:ext>
            </a:extLst>
          </p:cNvPr>
          <p:cNvSpPr txBox="1"/>
          <p:nvPr/>
        </p:nvSpPr>
        <p:spPr>
          <a:xfrm>
            <a:off x="5486151" y="2829022"/>
            <a:ext cx="990849" cy="13342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b="1" dirty="0">
                <a:solidFill>
                  <a:srgbClr val="00B050"/>
                </a:solidFill>
              </a:rPr>
              <a:t>50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C5FC5E0-A1BD-191E-C8DD-4F228119BBFE}"/>
              </a:ext>
            </a:extLst>
          </p:cNvPr>
          <p:cNvSpPr txBox="1"/>
          <p:nvPr/>
        </p:nvSpPr>
        <p:spPr>
          <a:xfrm>
            <a:off x="5486150" y="4214016"/>
            <a:ext cx="990849" cy="13342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b="1" dirty="0">
                <a:solidFill>
                  <a:srgbClr val="00B050"/>
                </a:solidFill>
              </a:rPr>
              <a:t>70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F46D1F-F4E1-0B38-BFFD-4923088E115D}"/>
              </a:ext>
            </a:extLst>
          </p:cNvPr>
          <p:cNvSpPr/>
          <p:nvPr/>
        </p:nvSpPr>
        <p:spPr>
          <a:xfrm>
            <a:off x="6852383" y="1749022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CF5428-6B7E-9B04-8EF3-6502FEF7A624}"/>
              </a:ext>
            </a:extLst>
          </p:cNvPr>
          <p:cNvSpPr/>
          <p:nvPr/>
        </p:nvSpPr>
        <p:spPr>
          <a:xfrm>
            <a:off x="7043172" y="1748118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376A7B-B637-2B17-1F02-35CDEB8912C3}"/>
              </a:ext>
            </a:extLst>
          </p:cNvPr>
          <p:cNvSpPr/>
          <p:nvPr/>
        </p:nvSpPr>
        <p:spPr>
          <a:xfrm>
            <a:off x="6832848" y="3164433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1143672-2B56-ACD5-C38F-04F8E7865BDD}"/>
              </a:ext>
            </a:extLst>
          </p:cNvPr>
          <p:cNvSpPr/>
          <p:nvPr/>
        </p:nvSpPr>
        <p:spPr>
          <a:xfrm>
            <a:off x="7023637" y="316352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FADE67-5497-AA2E-CA38-628284D38789}"/>
              </a:ext>
            </a:extLst>
          </p:cNvPr>
          <p:cNvSpPr/>
          <p:nvPr/>
        </p:nvSpPr>
        <p:spPr>
          <a:xfrm>
            <a:off x="7229059" y="316352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6E8CDD8-3506-00D0-4FD5-42145DB89AED}"/>
              </a:ext>
            </a:extLst>
          </p:cNvPr>
          <p:cNvSpPr/>
          <p:nvPr/>
        </p:nvSpPr>
        <p:spPr>
          <a:xfrm>
            <a:off x="7444801" y="316352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7CFE208-8365-5639-9279-D6938A9F2830}"/>
              </a:ext>
            </a:extLst>
          </p:cNvPr>
          <p:cNvSpPr/>
          <p:nvPr/>
        </p:nvSpPr>
        <p:spPr>
          <a:xfrm>
            <a:off x="7660286" y="316352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FB55821-76C7-0FAE-8079-21F97E6BE13B}"/>
              </a:ext>
            </a:extLst>
          </p:cNvPr>
          <p:cNvSpPr/>
          <p:nvPr/>
        </p:nvSpPr>
        <p:spPr>
          <a:xfrm>
            <a:off x="6778848" y="4764633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F84F08-9B9C-9313-1F99-0B4281EE9345}"/>
              </a:ext>
            </a:extLst>
          </p:cNvPr>
          <p:cNvSpPr/>
          <p:nvPr/>
        </p:nvSpPr>
        <p:spPr>
          <a:xfrm>
            <a:off x="6969637" y="476372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1D41B3B-2E1E-66C1-723D-BFFB69DEFE47}"/>
              </a:ext>
            </a:extLst>
          </p:cNvPr>
          <p:cNvSpPr/>
          <p:nvPr/>
        </p:nvSpPr>
        <p:spPr>
          <a:xfrm>
            <a:off x="7175059" y="476372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51614C9-DF37-5470-83DF-977B10150D68}"/>
              </a:ext>
            </a:extLst>
          </p:cNvPr>
          <p:cNvSpPr/>
          <p:nvPr/>
        </p:nvSpPr>
        <p:spPr>
          <a:xfrm>
            <a:off x="7390801" y="476372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23F9465-C608-CB8E-B917-71F15662697B}"/>
              </a:ext>
            </a:extLst>
          </p:cNvPr>
          <p:cNvSpPr/>
          <p:nvPr/>
        </p:nvSpPr>
        <p:spPr>
          <a:xfrm>
            <a:off x="7606286" y="476372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BB8B7E0-2974-A458-E368-E070A29C2438}"/>
              </a:ext>
            </a:extLst>
          </p:cNvPr>
          <p:cNvSpPr/>
          <p:nvPr/>
        </p:nvSpPr>
        <p:spPr>
          <a:xfrm>
            <a:off x="7934423" y="4764633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DB2E190-B454-4548-04C5-4CBB452B193F}"/>
              </a:ext>
            </a:extLst>
          </p:cNvPr>
          <p:cNvSpPr/>
          <p:nvPr/>
        </p:nvSpPr>
        <p:spPr>
          <a:xfrm>
            <a:off x="8125212" y="4763729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C9D50540-07DD-2E3B-4CAD-13ED4583C0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</p:spTree>
    <p:extLst>
      <p:ext uri="{BB962C8B-B14F-4D97-AF65-F5344CB8AC3E}">
        <p14:creationId xmlns:p14="http://schemas.microsoft.com/office/powerpoint/2010/main" val="2035593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11E84E-65AA-AE49-8DA5-54D6C00521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BFA1FC-4BB8-65CC-69EC-C3D08493D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Recopie et calcule.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FF45A5A8-26A6-7614-8EDC-756AED5217B3}"/>
              </a:ext>
            </a:extLst>
          </p:cNvPr>
          <p:cNvSpPr txBox="1"/>
          <p:nvPr/>
        </p:nvSpPr>
        <p:spPr>
          <a:xfrm>
            <a:off x="2311151" y="1494811"/>
            <a:ext cx="4521697" cy="1334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dirty="0"/>
              <a:t>14 × 10 = …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3D697ED2-AB78-8C6B-4564-6855DAE8A6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07721"/>
              </p:ext>
            </p:extLst>
          </p:nvPr>
        </p:nvGraphicFramePr>
        <p:xfrm>
          <a:off x="2423394" y="3124910"/>
          <a:ext cx="1373905" cy="2308492"/>
        </p:xfrm>
        <a:graphic>
          <a:graphicData uri="http://schemas.openxmlformats.org/drawingml/2006/table">
            <a:tbl>
              <a:tblPr firstRow="1" firstCol="1" bandRow="1"/>
              <a:tblGrid>
                <a:gridCol w="1373905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8374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800" b="1" kern="1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fr-FR" sz="1400" kern="1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14710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6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BCA61174-812F-1AC5-8F2E-EB884B15A1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805427"/>
              </p:ext>
            </p:extLst>
          </p:nvPr>
        </p:nvGraphicFramePr>
        <p:xfrm>
          <a:off x="3797299" y="3124910"/>
          <a:ext cx="1373905" cy="2308492"/>
        </p:xfrm>
        <a:graphic>
          <a:graphicData uri="http://schemas.openxmlformats.org/drawingml/2006/table">
            <a:tbl>
              <a:tblPr firstRow="1" firstCol="1" bandRow="1"/>
              <a:tblGrid>
                <a:gridCol w="1373905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8374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800" b="1" kern="1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fr-FR" sz="14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14710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6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3B686CC5-8C7D-DEC7-3BD6-961D159E6B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644742"/>
              </p:ext>
            </p:extLst>
          </p:nvPr>
        </p:nvGraphicFramePr>
        <p:xfrm>
          <a:off x="5171204" y="3124910"/>
          <a:ext cx="1373905" cy="2308492"/>
        </p:xfrm>
        <a:graphic>
          <a:graphicData uri="http://schemas.openxmlformats.org/drawingml/2006/table">
            <a:tbl>
              <a:tblPr firstRow="1" firstCol="1" bandRow="1"/>
              <a:tblGrid>
                <a:gridCol w="1373905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8374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800" b="1" kern="1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</a:t>
                      </a:r>
                      <a:endParaRPr lang="fr-FR" sz="1400" kern="1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14710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6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74DFA261-8689-DCF4-C5F5-0C6FFD3316B9}"/>
              </a:ext>
            </a:extLst>
          </p:cNvPr>
          <p:cNvSpPr txBox="1"/>
          <p:nvPr/>
        </p:nvSpPr>
        <p:spPr>
          <a:xfrm>
            <a:off x="4178300" y="4076700"/>
            <a:ext cx="210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b="1" dirty="0"/>
              <a:t>1    4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D53A447-A777-2367-B21D-903BA8BA6B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</p:spTree>
    <p:extLst>
      <p:ext uri="{BB962C8B-B14F-4D97-AF65-F5344CB8AC3E}">
        <p14:creationId xmlns:p14="http://schemas.microsoft.com/office/powerpoint/2010/main" val="4242443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C67030-7F62-DB61-E79B-47E9722B3B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2462F3-4B7B-A9DD-AFFC-4B411890A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08B896F-C8AA-7E54-0917-D00D4B5DE80A}"/>
              </a:ext>
            </a:extLst>
          </p:cNvPr>
          <p:cNvSpPr txBox="1"/>
          <p:nvPr/>
        </p:nvSpPr>
        <p:spPr>
          <a:xfrm>
            <a:off x="2311151" y="1494811"/>
            <a:ext cx="4521697" cy="1334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dirty="0"/>
              <a:t>14 × 10 = …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39914B8A-72C4-E60D-9637-4A69830A09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4240908"/>
              </p:ext>
            </p:extLst>
          </p:nvPr>
        </p:nvGraphicFramePr>
        <p:xfrm>
          <a:off x="2423394" y="3124910"/>
          <a:ext cx="1373905" cy="2308492"/>
        </p:xfrm>
        <a:graphic>
          <a:graphicData uri="http://schemas.openxmlformats.org/drawingml/2006/table">
            <a:tbl>
              <a:tblPr firstRow="1" firstCol="1" bandRow="1"/>
              <a:tblGrid>
                <a:gridCol w="1373905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8374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800" b="1" kern="1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fr-FR" sz="1400" kern="1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14710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6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DB9AD1AC-DCE6-7192-FD2B-170722527A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862828"/>
              </p:ext>
            </p:extLst>
          </p:nvPr>
        </p:nvGraphicFramePr>
        <p:xfrm>
          <a:off x="3797299" y="3124910"/>
          <a:ext cx="1373905" cy="2308492"/>
        </p:xfrm>
        <a:graphic>
          <a:graphicData uri="http://schemas.openxmlformats.org/drawingml/2006/table">
            <a:tbl>
              <a:tblPr firstRow="1" firstCol="1" bandRow="1"/>
              <a:tblGrid>
                <a:gridCol w="1373905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8374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800" b="1" kern="1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fr-FR" sz="14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14710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6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50A41888-E7E4-A483-F923-24B54D1AD5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046478"/>
              </p:ext>
            </p:extLst>
          </p:nvPr>
        </p:nvGraphicFramePr>
        <p:xfrm>
          <a:off x="5171204" y="3124910"/>
          <a:ext cx="1373905" cy="2308492"/>
        </p:xfrm>
        <a:graphic>
          <a:graphicData uri="http://schemas.openxmlformats.org/drawingml/2006/table">
            <a:tbl>
              <a:tblPr firstRow="1" firstCol="1" bandRow="1"/>
              <a:tblGrid>
                <a:gridCol w="1373905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8374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800" b="1" kern="1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</a:t>
                      </a:r>
                      <a:endParaRPr lang="fr-FR" sz="1400" kern="1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14710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6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id="{EDAB6BF9-649B-E42E-8470-679D23836067}"/>
              </a:ext>
            </a:extLst>
          </p:cNvPr>
          <p:cNvSpPr txBox="1"/>
          <p:nvPr/>
        </p:nvSpPr>
        <p:spPr>
          <a:xfrm>
            <a:off x="4178300" y="4076700"/>
            <a:ext cx="210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b="1" dirty="0"/>
              <a:t>1    4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BB22311-316D-74E6-3BF4-29F698DDAF47}"/>
              </a:ext>
            </a:extLst>
          </p:cNvPr>
          <p:cNvSpPr txBox="1"/>
          <p:nvPr/>
        </p:nvSpPr>
        <p:spPr>
          <a:xfrm>
            <a:off x="5508318" y="4076700"/>
            <a:ext cx="8151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b="1" dirty="0"/>
              <a:t>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D96312-85F8-3E4F-E55C-3DA2DB5407DA}"/>
              </a:ext>
            </a:extLst>
          </p:cNvPr>
          <p:cNvSpPr txBox="1"/>
          <p:nvPr/>
        </p:nvSpPr>
        <p:spPr>
          <a:xfrm>
            <a:off x="5486151" y="1494811"/>
            <a:ext cx="1562349" cy="13342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b="1" dirty="0">
                <a:solidFill>
                  <a:srgbClr val="00B050"/>
                </a:solidFill>
              </a:rPr>
              <a:t>140</a:t>
            </a: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1DBD4C39-39FA-ACAE-9D05-166E7FE676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</p:spTree>
    <p:extLst>
      <p:ext uri="{BB962C8B-B14F-4D97-AF65-F5344CB8AC3E}">
        <p14:creationId xmlns:p14="http://schemas.microsoft.com/office/powerpoint/2010/main" val="453091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-0.15017 0.003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17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649485-46DB-AB4B-28D5-61D4470A4E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32FFF0-CD70-5A73-FDC2-B1B7E0450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Recopie et calcule.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B057E54-3683-4D92-8D3E-A74AC24D3109}"/>
              </a:ext>
            </a:extLst>
          </p:cNvPr>
          <p:cNvSpPr txBox="1"/>
          <p:nvPr/>
        </p:nvSpPr>
        <p:spPr>
          <a:xfrm>
            <a:off x="2311151" y="1494811"/>
            <a:ext cx="4521697" cy="1334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dirty="0"/>
              <a:t>25 × 10 = …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D319B225-94C6-C214-DFFE-1575DF012886}"/>
              </a:ext>
            </a:extLst>
          </p:cNvPr>
          <p:cNvGraphicFramePr>
            <a:graphicFrameLocks noGrp="1"/>
          </p:cNvGraphicFramePr>
          <p:nvPr/>
        </p:nvGraphicFramePr>
        <p:xfrm>
          <a:off x="2423394" y="3124910"/>
          <a:ext cx="1373905" cy="2308492"/>
        </p:xfrm>
        <a:graphic>
          <a:graphicData uri="http://schemas.openxmlformats.org/drawingml/2006/table">
            <a:tbl>
              <a:tblPr firstRow="1" firstCol="1" bandRow="1"/>
              <a:tblGrid>
                <a:gridCol w="1373905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8374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800" b="1" kern="1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fr-FR" sz="1400" kern="1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14710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6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87BB159-D9D8-AADA-81D2-7685657E7453}"/>
              </a:ext>
            </a:extLst>
          </p:cNvPr>
          <p:cNvGraphicFramePr>
            <a:graphicFrameLocks noGrp="1"/>
          </p:cNvGraphicFramePr>
          <p:nvPr/>
        </p:nvGraphicFramePr>
        <p:xfrm>
          <a:off x="3797299" y="3124910"/>
          <a:ext cx="1373905" cy="2308492"/>
        </p:xfrm>
        <a:graphic>
          <a:graphicData uri="http://schemas.openxmlformats.org/drawingml/2006/table">
            <a:tbl>
              <a:tblPr firstRow="1" firstCol="1" bandRow="1"/>
              <a:tblGrid>
                <a:gridCol w="1373905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8374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800" b="1" kern="1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fr-FR" sz="14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14710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6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AA4B6D5F-7717-8EB3-49BA-9726292F3168}"/>
              </a:ext>
            </a:extLst>
          </p:cNvPr>
          <p:cNvGraphicFramePr>
            <a:graphicFrameLocks noGrp="1"/>
          </p:cNvGraphicFramePr>
          <p:nvPr/>
        </p:nvGraphicFramePr>
        <p:xfrm>
          <a:off x="5171204" y="3124910"/>
          <a:ext cx="1373905" cy="2308492"/>
        </p:xfrm>
        <a:graphic>
          <a:graphicData uri="http://schemas.openxmlformats.org/drawingml/2006/table">
            <a:tbl>
              <a:tblPr firstRow="1" firstCol="1" bandRow="1"/>
              <a:tblGrid>
                <a:gridCol w="1373905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8374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800" b="1" kern="1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</a:t>
                      </a:r>
                      <a:endParaRPr lang="fr-FR" sz="1400" kern="1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14710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6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5A3AAB84-2216-9EB5-0AA5-8C00E4871B18}"/>
              </a:ext>
            </a:extLst>
          </p:cNvPr>
          <p:cNvSpPr txBox="1"/>
          <p:nvPr/>
        </p:nvSpPr>
        <p:spPr>
          <a:xfrm>
            <a:off x="4178300" y="4076700"/>
            <a:ext cx="210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b="1" dirty="0"/>
              <a:t>2    5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96986717-E512-3AAC-FECC-C789258027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</p:spTree>
    <p:extLst>
      <p:ext uri="{BB962C8B-B14F-4D97-AF65-F5344CB8AC3E}">
        <p14:creationId xmlns:p14="http://schemas.microsoft.com/office/powerpoint/2010/main" val="1569504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CF503C-2997-6019-B025-BAE3327073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19AFCB-EA3F-7AA3-86FE-38D367070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3993CE17-7717-F0CF-9F2A-8AC43E670BFD}"/>
              </a:ext>
            </a:extLst>
          </p:cNvPr>
          <p:cNvSpPr txBox="1"/>
          <p:nvPr/>
        </p:nvSpPr>
        <p:spPr>
          <a:xfrm>
            <a:off x="2311151" y="1494811"/>
            <a:ext cx="4521697" cy="1334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dirty="0"/>
              <a:t>25 × 10 = …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4B86FE23-2C1D-43EB-02E2-195756027A82}"/>
              </a:ext>
            </a:extLst>
          </p:cNvPr>
          <p:cNvGraphicFramePr>
            <a:graphicFrameLocks noGrp="1"/>
          </p:cNvGraphicFramePr>
          <p:nvPr/>
        </p:nvGraphicFramePr>
        <p:xfrm>
          <a:off x="2423394" y="3124910"/>
          <a:ext cx="1373905" cy="2308492"/>
        </p:xfrm>
        <a:graphic>
          <a:graphicData uri="http://schemas.openxmlformats.org/drawingml/2006/table">
            <a:tbl>
              <a:tblPr firstRow="1" firstCol="1" bandRow="1"/>
              <a:tblGrid>
                <a:gridCol w="1373905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8374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800" b="1" kern="1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fr-FR" sz="1400" kern="1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14710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6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7FD9C760-5DF6-58BF-2641-9F02B51C657C}"/>
              </a:ext>
            </a:extLst>
          </p:cNvPr>
          <p:cNvGraphicFramePr>
            <a:graphicFrameLocks noGrp="1"/>
          </p:cNvGraphicFramePr>
          <p:nvPr/>
        </p:nvGraphicFramePr>
        <p:xfrm>
          <a:off x="3797299" y="3124910"/>
          <a:ext cx="1373905" cy="2308492"/>
        </p:xfrm>
        <a:graphic>
          <a:graphicData uri="http://schemas.openxmlformats.org/drawingml/2006/table">
            <a:tbl>
              <a:tblPr firstRow="1" firstCol="1" bandRow="1"/>
              <a:tblGrid>
                <a:gridCol w="1373905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8374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800" b="1" kern="1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fr-FR" sz="14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14710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6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B9D353E5-2243-FD46-5CFD-A30EA5C6EA5E}"/>
              </a:ext>
            </a:extLst>
          </p:cNvPr>
          <p:cNvGraphicFramePr>
            <a:graphicFrameLocks noGrp="1"/>
          </p:cNvGraphicFramePr>
          <p:nvPr/>
        </p:nvGraphicFramePr>
        <p:xfrm>
          <a:off x="5171204" y="3124910"/>
          <a:ext cx="1373905" cy="2308492"/>
        </p:xfrm>
        <a:graphic>
          <a:graphicData uri="http://schemas.openxmlformats.org/drawingml/2006/table">
            <a:tbl>
              <a:tblPr firstRow="1" firstCol="1" bandRow="1"/>
              <a:tblGrid>
                <a:gridCol w="1373905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8374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800" b="1" kern="1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</a:t>
                      </a:r>
                      <a:endParaRPr lang="fr-FR" sz="1400" kern="1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14710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6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id="{3C642464-EC5D-1540-079C-750708F0E1F4}"/>
              </a:ext>
            </a:extLst>
          </p:cNvPr>
          <p:cNvSpPr txBox="1"/>
          <p:nvPr/>
        </p:nvSpPr>
        <p:spPr>
          <a:xfrm>
            <a:off x="4178300" y="4076700"/>
            <a:ext cx="210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b="1" dirty="0"/>
              <a:t>2    5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C7B487B-61D0-9790-A3BA-1E6F727E8F57}"/>
              </a:ext>
            </a:extLst>
          </p:cNvPr>
          <p:cNvSpPr txBox="1"/>
          <p:nvPr/>
        </p:nvSpPr>
        <p:spPr>
          <a:xfrm>
            <a:off x="5486151" y="4076700"/>
            <a:ext cx="8151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b="1" dirty="0"/>
              <a:t>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6E6B4E2-7E00-ACBE-E11C-ECBA13FD8800}"/>
              </a:ext>
            </a:extLst>
          </p:cNvPr>
          <p:cNvSpPr txBox="1"/>
          <p:nvPr/>
        </p:nvSpPr>
        <p:spPr>
          <a:xfrm>
            <a:off x="5486151" y="1494811"/>
            <a:ext cx="1562349" cy="13342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b="1" dirty="0">
                <a:solidFill>
                  <a:srgbClr val="00B050"/>
                </a:solidFill>
              </a:rPr>
              <a:t>250</a:t>
            </a: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BF40F7D0-2266-B2BC-E354-FBCB42CEC8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</p:spTree>
    <p:extLst>
      <p:ext uri="{BB962C8B-B14F-4D97-AF65-F5344CB8AC3E}">
        <p14:creationId xmlns:p14="http://schemas.microsoft.com/office/powerpoint/2010/main" val="3149806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-0.15017 0.003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17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4710AD-B28D-5CC3-6B13-6040BB6486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BD718F-C677-D2DB-0767-261FCF253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Recopie et calcule.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F9F070C3-5E6C-5ABB-33FF-F4866E429DED}"/>
              </a:ext>
            </a:extLst>
          </p:cNvPr>
          <p:cNvSpPr txBox="1"/>
          <p:nvPr/>
        </p:nvSpPr>
        <p:spPr>
          <a:xfrm>
            <a:off x="2311151" y="1494811"/>
            <a:ext cx="4521697" cy="1334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dirty="0"/>
              <a:t>63 × 10 = …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26551DCE-C7A2-9FDF-E6C0-20F4383E60EF}"/>
              </a:ext>
            </a:extLst>
          </p:cNvPr>
          <p:cNvGraphicFramePr>
            <a:graphicFrameLocks noGrp="1"/>
          </p:cNvGraphicFramePr>
          <p:nvPr/>
        </p:nvGraphicFramePr>
        <p:xfrm>
          <a:off x="2423394" y="3124910"/>
          <a:ext cx="1373905" cy="2308492"/>
        </p:xfrm>
        <a:graphic>
          <a:graphicData uri="http://schemas.openxmlformats.org/drawingml/2006/table">
            <a:tbl>
              <a:tblPr firstRow="1" firstCol="1" bandRow="1"/>
              <a:tblGrid>
                <a:gridCol w="1373905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8374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800" b="1" kern="1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fr-FR" sz="1400" kern="1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14710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6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03C2A009-8744-3F9F-1B84-BA84EFE3E8D8}"/>
              </a:ext>
            </a:extLst>
          </p:cNvPr>
          <p:cNvGraphicFramePr>
            <a:graphicFrameLocks noGrp="1"/>
          </p:cNvGraphicFramePr>
          <p:nvPr/>
        </p:nvGraphicFramePr>
        <p:xfrm>
          <a:off x="3797299" y="3124910"/>
          <a:ext cx="1373905" cy="2308492"/>
        </p:xfrm>
        <a:graphic>
          <a:graphicData uri="http://schemas.openxmlformats.org/drawingml/2006/table">
            <a:tbl>
              <a:tblPr firstRow="1" firstCol="1" bandRow="1"/>
              <a:tblGrid>
                <a:gridCol w="1373905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8374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800" b="1" kern="1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fr-FR" sz="14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14710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6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5F60E190-F239-E61A-49DF-20A69A61B819}"/>
              </a:ext>
            </a:extLst>
          </p:cNvPr>
          <p:cNvGraphicFramePr>
            <a:graphicFrameLocks noGrp="1"/>
          </p:cNvGraphicFramePr>
          <p:nvPr/>
        </p:nvGraphicFramePr>
        <p:xfrm>
          <a:off x="5171204" y="3124910"/>
          <a:ext cx="1373905" cy="2308492"/>
        </p:xfrm>
        <a:graphic>
          <a:graphicData uri="http://schemas.openxmlformats.org/drawingml/2006/table">
            <a:tbl>
              <a:tblPr firstRow="1" firstCol="1" bandRow="1"/>
              <a:tblGrid>
                <a:gridCol w="1373905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8374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800" b="1" kern="1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</a:t>
                      </a:r>
                      <a:endParaRPr lang="fr-FR" sz="1400" kern="1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14710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6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57B1C49A-F744-A727-94D2-EB6B89C4C2A7}"/>
              </a:ext>
            </a:extLst>
          </p:cNvPr>
          <p:cNvSpPr txBox="1"/>
          <p:nvPr/>
        </p:nvSpPr>
        <p:spPr>
          <a:xfrm>
            <a:off x="4178300" y="4076700"/>
            <a:ext cx="210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b="1" dirty="0"/>
              <a:t>6    3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41DD4C2-C6A0-6901-E2EB-5F24D88258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</p:spTree>
    <p:extLst>
      <p:ext uri="{BB962C8B-B14F-4D97-AF65-F5344CB8AC3E}">
        <p14:creationId xmlns:p14="http://schemas.microsoft.com/office/powerpoint/2010/main" val="1231282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FB8E66-A505-8242-20D9-24ED10F204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CBDE31-5280-B4E4-A79E-B3B32888F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A78E04C1-CF22-347B-F7BA-6F312CD215BF}"/>
              </a:ext>
            </a:extLst>
          </p:cNvPr>
          <p:cNvSpPr txBox="1"/>
          <p:nvPr/>
        </p:nvSpPr>
        <p:spPr>
          <a:xfrm>
            <a:off x="2311151" y="1494811"/>
            <a:ext cx="4521697" cy="1334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dirty="0"/>
              <a:t>63 × 10 = …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B1742CA4-6A6D-E7E2-6280-4B0483F47E76}"/>
              </a:ext>
            </a:extLst>
          </p:cNvPr>
          <p:cNvGraphicFramePr>
            <a:graphicFrameLocks noGrp="1"/>
          </p:cNvGraphicFramePr>
          <p:nvPr/>
        </p:nvGraphicFramePr>
        <p:xfrm>
          <a:off x="2423394" y="3124910"/>
          <a:ext cx="1373905" cy="2308492"/>
        </p:xfrm>
        <a:graphic>
          <a:graphicData uri="http://schemas.openxmlformats.org/drawingml/2006/table">
            <a:tbl>
              <a:tblPr firstRow="1" firstCol="1" bandRow="1"/>
              <a:tblGrid>
                <a:gridCol w="1373905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8374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800" b="1" kern="1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fr-FR" sz="1400" kern="1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14710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6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949A593F-6E6C-63A8-063D-B1DB80FDDBF3}"/>
              </a:ext>
            </a:extLst>
          </p:cNvPr>
          <p:cNvGraphicFramePr>
            <a:graphicFrameLocks noGrp="1"/>
          </p:cNvGraphicFramePr>
          <p:nvPr/>
        </p:nvGraphicFramePr>
        <p:xfrm>
          <a:off x="3797299" y="3124910"/>
          <a:ext cx="1373905" cy="2308492"/>
        </p:xfrm>
        <a:graphic>
          <a:graphicData uri="http://schemas.openxmlformats.org/drawingml/2006/table">
            <a:tbl>
              <a:tblPr firstRow="1" firstCol="1" bandRow="1"/>
              <a:tblGrid>
                <a:gridCol w="1373905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8374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800" b="1" kern="1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fr-FR" sz="14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14710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6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146389CE-13D3-8410-9260-31FC916B82F0}"/>
              </a:ext>
            </a:extLst>
          </p:cNvPr>
          <p:cNvGraphicFramePr>
            <a:graphicFrameLocks noGrp="1"/>
          </p:cNvGraphicFramePr>
          <p:nvPr/>
        </p:nvGraphicFramePr>
        <p:xfrm>
          <a:off x="5171204" y="3124910"/>
          <a:ext cx="1373905" cy="2308492"/>
        </p:xfrm>
        <a:graphic>
          <a:graphicData uri="http://schemas.openxmlformats.org/drawingml/2006/table">
            <a:tbl>
              <a:tblPr firstRow="1" firstCol="1" bandRow="1"/>
              <a:tblGrid>
                <a:gridCol w="1373905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8374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800" b="1" kern="1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</a:t>
                      </a:r>
                      <a:endParaRPr lang="fr-FR" sz="1400" kern="1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14710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6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id="{F4C6BBCC-AA45-F7A4-B094-CBCCF9251509}"/>
              </a:ext>
            </a:extLst>
          </p:cNvPr>
          <p:cNvSpPr txBox="1"/>
          <p:nvPr/>
        </p:nvSpPr>
        <p:spPr>
          <a:xfrm>
            <a:off x="4178300" y="4076700"/>
            <a:ext cx="210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b="1" dirty="0"/>
              <a:t>6    3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6C536E9-9B96-DA96-E86C-783425828A79}"/>
              </a:ext>
            </a:extLst>
          </p:cNvPr>
          <p:cNvSpPr txBox="1"/>
          <p:nvPr/>
        </p:nvSpPr>
        <p:spPr>
          <a:xfrm>
            <a:off x="5508318" y="4076700"/>
            <a:ext cx="8151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b="1" dirty="0"/>
              <a:t>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1AB7B6E-2125-981B-0D44-D8598B18C327}"/>
              </a:ext>
            </a:extLst>
          </p:cNvPr>
          <p:cNvSpPr txBox="1"/>
          <p:nvPr/>
        </p:nvSpPr>
        <p:spPr>
          <a:xfrm>
            <a:off x="5486151" y="1494811"/>
            <a:ext cx="1562349" cy="13342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b="1" dirty="0">
                <a:solidFill>
                  <a:srgbClr val="00B050"/>
                </a:solidFill>
              </a:rPr>
              <a:t>630</a:t>
            </a: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3D14E9FC-67E2-112C-459B-FA17BFDC82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</p:spTree>
    <p:extLst>
      <p:ext uri="{BB962C8B-B14F-4D97-AF65-F5344CB8AC3E}">
        <p14:creationId xmlns:p14="http://schemas.microsoft.com/office/powerpoint/2010/main" val="3132644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-0.15017 0.003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17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1634</TotalTime>
  <Words>192</Words>
  <Application>Microsoft Office PowerPoint</Application>
  <PresentationFormat>Affichage à l'écran (4:3)</PresentationFormat>
  <Paragraphs>113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Recopie et calcule. </vt:lpstr>
      <vt:lpstr>Correction</vt:lpstr>
      <vt:lpstr>Recopie et calcule. </vt:lpstr>
      <vt:lpstr>Correction</vt:lpstr>
      <vt:lpstr>Recopie et calcule. </vt:lpstr>
      <vt:lpstr>Correction</vt:lpstr>
      <vt:lpstr>Recopie et calcule. </vt:lpstr>
      <vt:lpstr>Correction</vt:lpstr>
      <vt:lpstr>Recopie et calcule.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92</cp:revision>
  <dcterms:created xsi:type="dcterms:W3CDTF">2023-02-07T14:55:57Z</dcterms:created>
  <dcterms:modified xsi:type="dcterms:W3CDTF">2025-09-13T09:18:59Z</dcterms:modified>
</cp:coreProperties>
</file>